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17DF2-E9F5-E131-506E-AA2F24E3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961CBB-4459-6C17-F7C6-66A0920B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5905-70E6-49E7-8F0B-408E6C469801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6D338C-BB7F-BA85-91FE-5AC5C3D8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1EFA61-08F7-A423-5076-12996A6A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1445-13A2-413B-BA1F-852A5EB4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3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A7CED2C-36D3-44C4-D3FE-FDCF8BC6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3F48D3-0A19-14A4-056A-8A15DE474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39999C-CB45-92FE-D0B2-33700E621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5905-70E6-49E7-8F0B-408E6C469801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9EF4F-F81D-FA5C-7682-7FC23D492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229CD3-5DBC-45D7-5824-C56885370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1445-13A2-413B-BA1F-852A5EB4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30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7BF6BA-4A0E-F1D8-154D-A56AFE44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1B5604-420C-CEEA-4EE5-31D8E8113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1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054780-55CB-5BEE-BC26-B6A4E148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BDA9B6-F9DC-B7E3-C315-321F7D5D9E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0976098-6201-ADC5-A693-CF2E8599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CC7611-8EE2-F185-3DAA-33C97C1284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3DAC718-C68F-8BC0-DD76-59761B59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E56C4F-0E94-C5DA-D616-2E042CA12A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DC91A8-05E6-4801-19C9-B0E62F80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89600E-D161-03F2-1662-463E0CB580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DB9657-F781-4BB3-DCFA-6B441400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4F8A86-BF74-8ECA-CD84-79D13D4E9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3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5FAAF7-6137-24A9-3772-DE6D3F21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265551-8D0A-D72E-36E7-4F0A85419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687B41-3356-07D2-5392-24436916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14EB67-F60E-DD50-493F-D2086AF0B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9347BA-3E6A-A5C3-0D18-A108A140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04B0F6-E55E-B821-82C6-4988AE79B1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AF0979B-3CCF-A1DD-F3BF-703E0B80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3F4A33-8BF7-5DA5-CED1-F83C799A7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9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51A507-E000-2202-C24B-106F84BF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1F3986-CF34-CC2E-0A50-85E2D9E60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3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144109-95CD-C0D2-9A1F-5D8245E3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8C3E13-D671-4C12-EB32-16D7CF9317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8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8A3322-EEAE-02F1-0EB3-72C16A0F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F2FE57-9AEA-BD65-1AF9-1C80AA6384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017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2</cp:revision>
  <dcterms:created xsi:type="dcterms:W3CDTF">2026-02-13T12:33:08Z</dcterms:created>
  <dcterms:modified xsi:type="dcterms:W3CDTF">2026-02-13T12:36:53Z</dcterms:modified>
</cp:coreProperties>
</file>